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</p:sldMasterIdLst>
  <p:sldIdLst>
    <p:sldId id="256" r:id="rId6"/>
    <p:sldId id="257" r:id="rId7"/>
    <p:sldId id="258" r:id="rId8"/>
    <p:sldId id="259" r:id="rId9"/>
    <p:sldId id="261" r:id="rId10"/>
    <p:sldId id="26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64" d="100"/>
          <a:sy n="64" d="100"/>
        </p:scale>
        <p:origin x="-145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6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084388" y="-395288"/>
            <a:ext cx="4978400" cy="5749926"/>
            <a:chOff x="1313" y="-249"/>
            <a:chExt cx="3136" cy="3622"/>
          </a:xfrm>
        </p:grpSpPr>
        <p:sp>
          <p:nvSpPr>
            <p:cNvPr id="3075" name="Arc 3"/>
            <p:cNvSpPr>
              <a:spLocks/>
            </p:cNvSpPr>
            <p:nvPr/>
          </p:nvSpPr>
          <p:spPr bwMode="ltGray">
            <a:xfrm rot="18900000">
              <a:off x="1313" y="-249"/>
              <a:ext cx="3136" cy="3135"/>
            </a:xfrm>
            <a:custGeom>
              <a:avLst/>
              <a:gdLst>
                <a:gd name="G0" fmla="+- 7 0 0"/>
                <a:gd name="G1" fmla="+- 21600 0 0"/>
                <a:gd name="G2" fmla="+- 21600 0 0"/>
                <a:gd name="T0" fmla="*/ 0 w 21607"/>
                <a:gd name="T1" fmla="*/ 0 h 21600"/>
                <a:gd name="T2" fmla="*/ 21607 w 21607"/>
                <a:gd name="T3" fmla="*/ 21593 h 21600"/>
                <a:gd name="T4" fmla="*/ 7 w 2160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7" h="21600" fill="none" extrusionOk="0">
                  <a:moveTo>
                    <a:pt x="0" y="0"/>
                  </a:moveTo>
                  <a:cubicBezTo>
                    <a:pt x="2" y="0"/>
                    <a:pt x="4" y="-1"/>
                    <a:pt x="7" y="0"/>
                  </a:cubicBezTo>
                  <a:cubicBezTo>
                    <a:pt x="11933" y="0"/>
                    <a:pt x="21603" y="9666"/>
                    <a:pt x="21606" y="21593"/>
                  </a:cubicBezTo>
                </a:path>
                <a:path w="21607" h="21600" stroke="0" extrusionOk="0">
                  <a:moveTo>
                    <a:pt x="0" y="0"/>
                  </a:moveTo>
                  <a:cubicBezTo>
                    <a:pt x="2" y="0"/>
                    <a:pt x="4" y="-1"/>
                    <a:pt x="7" y="0"/>
                  </a:cubicBezTo>
                  <a:cubicBezTo>
                    <a:pt x="11933" y="0"/>
                    <a:pt x="21603" y="9666"/>
                    <a:pt x="21606" y="21593"/>
                  </a:cubicBezTo>
                  <a:lnTo>
                    <a:pt x="7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" name="Arc 4"/>
            <p:cNvSpPr>
              <a:spLocks/>
            </p:cNvSpPr>
            <p:nvPr/>
          </p:nvSpPr>
          <p:spPr bwMode="ltGray">
            <a:xfrm rot="18900000">
              <a:off x="1349" y="-162"/>
              <a:ext cx="3037" cy="3056"/>
            </a:xfrm>
            <a:custGeom>
              <a:avLst/>
              <a:gdLst>
                <a:gd name="G0" fmla="+- 0 0 0"/>
                <a:gd name="G1" fmla="+- 21053 0 0"/>
                <a:gd name="G2" fmla="+- 21600 0 0"/>
                <a:gd name="T0" fmla="*/ 4831 w 20922"/>
                <a:gd name="T1" fmla="*/ 0 h 21053"/>
                <a:gd name="T2" fmla="*/ 20922 w 20922"/>
                <a:gd name="T3" fmla="*/ 15685 h 21053"/>
                <a:gd name="T4" fmla="*/ 0 w 20922"/>
                <a:gd name="T5" fmla="*/ 21053 h 2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22" h="21053" fill="none" extrusionOk="0">
                  <a:moveTo>
                    <a:pt x="4830" y="0"/>
                  </a:moveTo>
                  <a:cubicBezTo>
                    <a:pt x="12706" y="1807"/>
                    <a:pt x="18914" y="7858"/>
                    <a:pt x="20922" y="15684"/>
                  </a:cubicBezTo>
                </a:path>
                <a:path w="20922" h="21053" stroke="0" extrusionOk="0">
                  <a:moveTo>
                    <a:pt x="4830" y="0"/>
                  </a:moveTo>
                  <a:cubicBezTo>
                    <a:pt x="12706" y="1807"/>
                    <a:pt x="18914" y="7858"/>
                    <a:pt x="20922" y="15684"/>
                  </a:cubicBezTo>
                  <a:lnTo>
                    <a:pt x="0" y="21053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Arc 5"/>
            <p:cNvSpPr>
              <a:spLocks/>
            </p:cNvSpPr>
            <p:nvPr/>
          </p:nvSpPr>
          <p:spPr bwMode="ltGray">
            <a:xfrm rot="18900000">
              <a:off x="1474" y="162"/>
              <a:ext cx="2752" cy="2792"/>
            </a:xfrm>
            <a:custGeom>
              <a:avLst/>
              <a:gdLst>
                <a:gd name="G0" fmla="+- 0 0 0"/>
                <a:gd name="G1" fmla="+- 19239 0 0"/>
                <a:gd name="G2" fmla="+- 21600 0 0"/>
                <a:gd name="T0" fmla="*/ 9819 w 18966"/>
                <a:gd name="T1" fmla="*/ 0 h 19239"/>
                <a:gd name="T2" fmla="*/ 18966 w 18966"/>
                <a:gd name="T3" fmla="*/ 8902 h 19239"/>
                <a:gd name="T4" fmla="*/ 0 w 18966"/>
                <a:gd name="T5" fmla="*/ 19239 h 19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66" h="19239" fill="none" extrusionOk="0">
                  <a:moveTo>
                    <a:pt x="9819" y="-1"/>
                  </a:moveTo>
                  <a:cubicBezTo>
                    <a:pt x="13695" y="1978"/>
                    <a:pt x="16883" y="5080"/>
                    <a:pt x="18965" y="8902"/>
                  </a:cubicBezTo>
                </a:path>
                <a:path w="18966" h="19239" stroke="0" extrusionOk="0">
                  <a:moveTo>
                    <a:pt x="9819" y="-1"/>
                  </a:moveTo>
                  <a:cubicBezTo>
                    <a:pt x="13695" y="1978"/>
                    <a:pt x="16883" y="5080"/>
                    <a:pt x="18965" y="8902"/>
                  </a:cubicBezTo>
                  <a:lnTo>
                    <a:pt x="0" y="19239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" name="Arc 6"/>
            <p:cNvSpPr>
              <a:spLocks/>
            </p:cNvSpPr>
            <p:nvPr/>
          </p:nvSpPr>
          <p:spPr bwMode="ltGray">
            <a:xfrm rot="18900000">
              <a:off x="1678" y="510"/>
              <a:ext cx="2432" cy="2498"/>
            </a:xfrm>
            <a:custGeom>
              <a:avLst/>
              <a:gdLst>
                <a:gd name="G0" fmla="+- 0 0 0"/>
                <a:gd name="G1" fmla="+- 17212 0 0"/>
                <a:gd name="G2" fmla="+- 21600 0 0"/>
                <a:gd name="T0" fmla="*/ 13050 w 16754"/>
                <a:gd name="T1" fmla="*/ 0 h 17212"/>
                <a:gd name="T2" fmla="*/ 16754 w 16754"/>
                <a:gd name="T3" fmla="*/ 3579 h 17212"/>
                <a:gd name="T4" fmla="*/ 0 w 16754"/>
                <a:gd name="T5" fmla="*/ 17212 h 17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54" h="17212" fill="none" extrusionOk="0">
                  <a:moveTo>
                    <a:pt x="13050" y="-1"/>
                  </a:moveTo>
                  <a:cubicBezTo>
                    <a:pt x="14423" y="1040"/>
                    <a:pt x="15666" y="2242"/>
                    <a:pt x="16754" y="3578"/>
                  </a:cubicBezTo>
                </a:path>
                <a:path w="16754" h="17212" stroke="0" extrusionOk="0">
                  <a:moveTo>
                    <a:pt x="13050" y="-1"/>
                  </a:moveTo>
                  <a:cubicBezTo>
                    <a:pt x="14423" y="1040"/>
                    <a:pt x="15666" y="2242"/>
                    <a:pt x="16754" y="3578"/>
                  </a:cubicBezTo>
                  <a:lnTo>
                    <a:pt x="0" y="1721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Arc 7"/>
            <p:cNvSpPr>
              <a:spLocks/>
            </p:cNvSpPr>
            <p:nvPr/>
          </p:nvSpPr>
          <p:spPr bwMode="ltGray">
            <a:xfrm rot="18900000">
              <a:off x="1446" y="57"/>
              <a:ext cx="2900" cy="29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0" name="Arc 8"/>
            <p:cNvSpPr>
              <a:spLocks/>
            </p:cNvSpPr>
            <p:nvPr/>
          </p:nvSpPr>
          <p:spPr bwMode="ltGray">
            <a:xfrm rot="18900000">
              <a:off x="1478" y="137"/>
              <a:ext cx="2809" cy="2826"/>
            </a:xfrm>
            <a:custGeom>
              <a:avLst/>
              <a:gdLst>
                <a:gd name="G0" fmla="+- 0 0 0"/>
                <a:gd name="G1" fmla="+- 21052 0 0"/>
                <a:gd name="G2" fmla="+- 21600 0 0"/>
                <a:gd name="T0" fmla="*/ 4833 w 20924"/>
                <a:gd name="T1" fmla="*/ 0 h 21052"/>
                <a:gd name="T2" fmla="*/ 20924 w 20924"/>
                <a:gd name="T3" fmla="*/ 15689 h 21052"/>
                <a:gd name="T4" fmla="*/ 0 w 20924"/>
                <a:gd name="T5" fmla="*/ 21052 h 2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24" h="21052" fill="none" extrusionOk="0">
                  <a:moveTo>
                    <a:pt x="4833" y="-1"/>
                  </a:moveTo>
                  <a:cubicBezTo>
                    <a:pt x="12709" y="1807"/>
                    <a:pt x="18917" y="7861"/>
                    <a:pt x="20923" y="15689"/>
                  </a:cubicBezTo>
                </a:path>
                <a:path w="20924" h="21052" stroke="0" extrusionOk="0">
                  <a:moveTo>
                    <a:pt x="4833" y="-1"/>
                  </a:moveTo>
                  <a:cubicBezTo>
                    <a:pt x="12709" y="1807"/>
                    <a:pt x="18917" y="7861"/>
                    <a:pt x="20923" y="15689"/>
                  </a:cubicBezTo>
                  <a:lnTo>
                    <a:pt x="0" y="21052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1" name="Arc 9"/>
            <p:cNvSpPr>
              <a:spLocks/>
            </p:cNvSpPr>
            <p:nvPr/>
          </p:nvSpPr>
          <p:spPr bwMode="ltGray">
            <a:xfrm rot="18900000">
              <a:off x="1608" y="427"/>
              <a:ext cx="2547" cy="2583"/>
            </a:xfrm>
            <a:custGeom>
              <a:avLst/>
              <a:gdLst>
                <a:gd name="G0" fmla="+- 0 0 0"/>
                <a:gd name="G1" fmla="+- 19237 0 0"/>
                <a:gd name="G2" fmla="+- 21600 0 0"/>
                <a:gd name="T0" fmla="*/ 9823 w 18970"/>
                <a:gd name="T1" fmla="*/ 0 h 19237"/>
                <a:gd name="T2" fmla="*/ 18970 w 18970"/>
                <a:gd name="T3" fmla="*/ 8907 h 19237"/>
                <a:gd name="T4" fmla="*/ 0 w 18970"/>
                <a:gd name="T5" fmla="*/ 19237 h 19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70" h="19237" fill="none" extrusionOk="0">
                  <a:moveTo>
                    <a:pt x="9823" y="-1"/>
                  </a:moveTo>
                  <a:cubicBezTo>
                    <a:pt x="13699" y="1979"/>
                    <a:pt x="16888" y="5084"/>
                    <a:pt x="18969" y="8907"/>
                  </a:cubicBezTo>
                </a:path>
                <a:path w="18970" h="19237" stroke="0" extrusionOk="0">
                  <a:moveTo>
                    <a:pt x="9823" y="-1"/>
                  </a:moveTo>
                  <a:cubicBezTo>
                    <a:pt x="13699" y="1979"/>
                    <a:pt x="16888" y="5084"/>
                    <a:pt x="18969" y="8907"/>
                  </a:cubicBezTo>
                  <a:lnTo>
                    <a:pt x="0" y="19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2" name="Arc 10"/>
            <p:cNvSpPr>
              <a:spLocks/>
            </p:cNvSpPr>
            <p:nvPr/>
          </p:nvSpPr>
          <p:spPr bwMode="ltGray">
            <a:xfrm rot="18900000">
              <a:off x="1783" y="749"/>
              <a:ext cx="2249" cy="2311"/>
            </a:xfrm>
            <a:custGeom>
              <a:avLst/>
              <a:gdLst>
                <a:gd name="G0" fmla="+- 0 0 0"/>
                <a:gd name="G1" fmla="+- 17213 0 0"/>
                <a:gd name="G2" fmla="+- 21600 0 0"/>
                <a:gd name="T0" fmla="*/ 13049 w 16754"/>
                <a:gd name="T1" fmla="*/ 0 h 17213"/>
                <a:gd name="T2" fmla="*/ 16754 w 16754"/>
                <a:gd name="T3" fmla="*/ 3580 h 17213"/>
                <a:gd name="T4" fmla="*/ 0 w 16754"/>
                <a:gd name="T5" fmla="*/ 17213 h 17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54" h="17213" fill="none" extrusionOk="0">
                  <a:moveTo>
                    <a:pt x="13048" y="0"/>
                  </a:moveTo>
                  <a:cubicBezTo>
                    <a:pt x="14422" y="1041"/>
                    <a:pt x="15666" y="2243"/>
                    <a:pt x="16754" y="3579"/>
                  </a:cubicBezTo>
                </a:path>
                <a:path w="16754" h="17213" stroke="0" extrusionOk="0">
                  <a:moveTo>
                    <a:pt x="13048" y="0"/>
                  </a:moveTo>
                  <a:cubicBezTo>
                    <a:pt x="14422" y="1041"/>
                    <a:pt x="15666" y="2243"/>
                    <a:pt x="16754" y="3579"/>
                  </a:cubicBezTo>
                  <a:lnTo>
                    <a:pt x="0" y="1721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3" name="Arc 11"/>
            <p:cNvSpPr>
              <a:spLocks/>
            </p:cNvSpPr>
            <p:nvPr/>
          </p:nvSpPr>
          <p:spPr bwMode="ltGray">
            <a:xfrm rot="18900000">
              <a:off x="2239" y="2089"/>
              <a:ext cx="1284" cy="128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8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770313"/>
            <a:ext cx="7772400" cy="1143000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906963"/>
            <a:ext cx="6400800" cy="1752600"/>
          </a:xfrm>
        </p:spPr>
        <p:txBody>
          <a:bodyPr anchor="b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498475" y="9525"/>
            <a:ext cx="19050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9525"/>
            <a:ext cx="28956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endParaRPr lang="en-US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27825" y="9525"/>
            <a:ext cx="19050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fld id="{54473EDE-FFFF-4975-9680-EE6FA9B73E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03712-798B-429A-8020-46D29A75FF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1838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2538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4516CC-EA42-472D-962B-3ADA047666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34FC7-7FC2-4F3E-A460-668DB2C5DD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D49DD-F70B-4903-BEBD-9C9D035C25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2538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4CE2B-9FDB-4342-A097-6B5A67AE78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26F36-17A5-404F-A586-8898D50B92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7D599-D8E7-4DB7-B4D9-9C53DEF79A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BD937-EDDB-4E26-97A7-098ED24E21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1EE96-DFAB-4B3A-B665-139B4EEEC6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C0867-8234-4B03-8A84-F6260BFDB4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41288" y="249238"/>
            <a:ext cx="1131887" cy="6345237"/>
            <a:chOff x="89" y="157"/>
            <a:chExt cx="713" cy="3997"/>
          </a:xfrm>
        </p:grpSpPr>
        <p:sp>
          <p:nvSpPr>
            <p:cNvPr id="2051" name="Arc 3"/>
            <p:cNvSpPr>
              <a:spLocks/>
            </p:cNvSpPr>
            <p:nvPr/>
          </p:nvSpPr>
          <p:spPr bwMode="ltGray">
            <a:xfrm rot="2700000">
              <a:off x="347" y="157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Arc 4"/>
            <p:cNvSpPr>
              <a:spLocks/>
            </p:cNvSpPr>
            <p:nvPr/>
          </p:nvSpPr>
          <p:spPr bwMode="ltGray">
            <a:xfrm rot="2700000">
              <a:off x="342" y="162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Arc 5"/>
            <p:cNvSpPr>
              <a:spLocks/>
            </p:cNvSpPr>
            <p:nvPr/>
          </p:nvSpPr>
          <p:spPr bwMode="ltGray">
            <a:xfrm rot="2700000">
              <a:off x="339" y="188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" name="Arc 6"/>
            <p:cNvSpPr>
              <a:spLocks/>
            </p:cNvSpPr>
            <p:nvPr/>
          </p:nvSpPr>
          <p:spPr bwMode="ltGray">
            <a:xfrm rot="2700000">
              <a:off x="334" y="206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" name="Arc 7"/>
            <p:cNvSpPr>
              <a:spLocks/>
            </p:cNvSpPr>
            <p:nvPr/>
          </p:nvSpPr>
          <p:spPr bwMode="ltGray">
            <a:xfrm rot="2700000">
              <a:off x="293" y="271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6" name="Arc 8"/>
            <p:cNvSpPr>
              <a:spLocks/>
            </p:cNvSpPr>
            <p:nvPr/>
          </p:nvSpPr>
          <p:spPr bwMode="ltGray">
            <a:xfrm rot="2700000">
              <a:off x="347" y="939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7" name="Arc 9"/>
            <p:cNvSpPr>
              <a:spLocks/>
            </p:cNvSpPr>
            <p:nvPr/>
          </p:nvSpPr>
          <p:spPr bwMode="ltGray">
            <a:xfrm rot="2700000">
              <a:off x="342" y="944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8" name="Arc 10"/>
            <p:cNvSpPr>
              <a:spLocks/>
            </p:cNvSpPr>
            <p:nvPr/>
          </p:nvSpPr>
          <p:spPr bwMode="ltGray">
            <a:xfrm rot="2700000">
              <a:off x="339" y="970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9" name="Arc 11"/>
            <p:cNvSpPr>
              <a:spLocks/>
            </p:cNvSpPr>
            <p:nvPr/>
          </p:nvSpPr>
          <p:spPr bwMode="ltGray">
            <a:xfrm rot="2700000">
              <a:off x="334" y="988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Arc 12"/>
            <p:cNvSpPr>
              <a:spLocks/>
            </p:cNvSpPr>
            <p:nvPr/>
          </p:nvSpPr>
          <p:spPr bwMode="ltGray">
            <a:xfrm rot="2700000">
              <a:off x="293" y="1056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Arc 13"/>
            <p:cNvSpPr>
              <a:spLocks/>
            </p:cNvSpPr>
            <p:nvPr/>
          </p:nvSpPr>
          <p:spPr bwMode="ltGray">
            <a:xfrm rot="2700000">
              <a:off x="347" y="1727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Arc 14"/>
            <p:cNvSpPr>
              <a:spLocks/>
            </p:cNvSpPr>
            <p:nvPr/>
          </p:nvSpPr>
          <p:spPr bwMode="ltGray">
            <a:xfrm rot="2700000">
              <a:off x="347" y="2518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Arc 15"/>
            <p:cNvSpPr>
              <a:spLocks/>
            </p:cNvSpPr>
            <p:nvPr/>
          </p:nvSpPr>
          <p:spPr bwMode="ltGray">
            <a:xfrm rot="2700000">
              <a:off x="342" y="2523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4" name="Arc 16"/>
            <p:cNvSpPr>
              <a:spLocks/>
            </p:cNvSpPr>
            <p:nvPr/>
          </p:nvSpPr>
          <p:spPr bwMode="ltGray">
            <a:xfrm rot="2700000">
              <a:off x="339" y="2549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Arc 17"/>
            <p:cNvSpPr>
              <a:spLocks/>
            </p:cNvSpPr>
            <p:nvPr/>
          </p:nvSpPr>
          <p:spPr bwMode="ltGray">
            <a:xfrm rot="2700000">
              <a:off x="334" y="2567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Arc 18"/>
            <p:cNvSpPr>
              <a:spLocks/>
            </p:cNvSpPr>
            <p:nvPr/>
          </p:nvSpPr>
          <p:spPr bwMode="ltGray">
            <a:xfrm rot="2700000">
              <a:off x="293" y="2632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7" name="Arc 19"/>
            <p:cNvSpPr>
              <a:spLocks/>
            </p:cNvSpPr>
            <p:nvPr/>
          </p:nvSpPr>
          <p:spPr bwMode="ltGray">
            <a:xfrm rot="2700000">
              <a:off x="347" y="3303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8" name="Arc 20"/>
            <p:cNvSpPr>
              <a:spLocks/>
            </p:cNvSpPr>
            <p:nvPr/>
          </p:nvSpPr>
          <p:spPr bwMode="ltGray">
            <a:xfrm rot="18900000">
              <a:off x="89" y="553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9" name="Arc 21"/>
            <p:cNvSpPr>
              <a:spLocks/>
            </p:cNvSpPr>
            <p:nvPr/>
          </p:nvSpPr>
          <p:spPr bwMode="ltGray">
            <a:xfrm rot="18900000">
              <a:off x="98" y="560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0" name="Arc 22"/>
            <p:cNvSpPr>
              <a:spLocks/>
            </p:cNvSpPr>
            <p:nvPr/>
          </p:nvSpPr>
          <p:spPr bwMode="ltGray">
            <a:xfrm rot="18900000">
              <a:off x="139" y="581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1" name="Arc 23"/>
            <p:cNvSpPr>
              <a:spLocks/>
            </p:cNvSpPr>
            <p:nvPr/>
          </p:nvSpPr>
          <p:spPr bwMode="ltGray">
            <a:xfrm rot="18900000">
              <a:off x="197" y="602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2" name="Arc 24"/>
            <p:cNvSpPr>
              <a:spLocks/>
            </p:cNvSpPr>
            <p:nvPr/>
          </p:nvSpPr>
          <p:spPr bwMode="ltGray">
            <a:xfrm rot="18900000">
              <a:off x="389" y="672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3" name="Arc 25"/>
            <p:cNvSpPr>
              <a:spLocks/>
            </p:cNvSpPr>
            <p:nvPr/>
          </p:nvSpPr>
          <p:spPr bwMode="ltGray">
            <a:xfrm rot="18900000">
              <a:off x="95" y="1335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4" name="Arc 26"/>
            <p:cNvSpPr>
              <a:spLocks/>
            </p:cNvSpPr>
            <p:nvPr/>
          </p:nvSpPr>
          <p:spPr bwMode="ltGray">
            <a:xfrm rot="18900000">
              <a:off x="104" y="1342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5" name="Arc 27"/>
            <p:cNvSpPr>
              <a:spLocks/>
            </p:cNvSpPr>
            <p:nvPr/>
          </p:nvSpPr>
          <p:spPr bwMode="ltGray">
            <a:xfrm rot="18900000">
              <a:off x="145" y="1363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6" name="Arc 28"/>
            <p:cNvSpPr>
              <a:spLocks/>
            </p:cNvSpPr>
            <p:nvPr/>
          </p:nvSpPr>
          <p:spPr bwMode="ltGray">
            <a:xfrm rot="18900000">
              <a:off x="200" y="1384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7" name="Arc 29"/>
            <p:cNvSpPr>
              <a:spLocks/>
            </p:cNvSpPr>
            <p:nvPr/>
          </p:nvSpPr>
          <p:spPr bwMode="ltGray">
            <a:xfrm rot="18900000">
              <a:off x="389" y="1454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8" name="Arc 30"/>
            <p:cNvSpPr>
              <a:spLocks/>
            </p:cNvSpPr>
            <p:nvPr/>
          </p:nvSpPr>
          <p:spPr bwMode="ltGray">
            <a:xfrm rot="2700000">
              <a:off x="342" y="1732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9" name="Arc 31"/>
            <p:cNvSpPr>
              <a:spLocks/>
            </p:cNvSpPr>
            <p:nvPr/>
          </p:nvSpPr>
          <p:spPr bwMode="ltGray">
            <a:xfrm rot="2700000">
              <a:off x="339" y="1758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0" name="Arc 32"/>
            <p:cNvSpPr>
              <a:spLocks/>
            </p:cNvSpPr>
            <p:nvPr/>
          </p:nvSpPr>
          <p:spPr bwMode="ltGray">
            <a:xfrm rot="2700000">
              <a:off x="337" y="1776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1" name="Arc 33"/>
            <p:cNvSpPr>
              <a:spLocks/>
            </p:cNvSpPr>
            <p:nvPr/>
          </p:nvSpPr>
          <p:spPr bwMode="ltGray">
            <a:xfrm rot="2700000">
              <a:off x="293" y="1844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2" name="Arc 34"/>
            <p:cNvSpPr>
              <a:spLocks/>
            </p:cNvSpPr>
            <p:nvPr/>
          </p:nvSpPr>
          <p:spPr bwMode="ltGray">
            <a:xfrm rot="18900000">
              <a:off x="98" y="2123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3" name="Arc 35"/>
            <p:cNvSpPr>
              <a:spLocks/>
            </p:cNvSpPr>
            <p:nvPr/>
          </p:nvSpPr>
          <p:spPr bwMode="ltGray">
            <a:xfrm rot="18900000">
              <a:off x="113" y="2130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4" name="Arc 36"/>
            <p:cNvSpPr>
              <a:spLocks/>
            </p:cNvSpPr>
            <p:nvPr/>
          </p:nvSpPr>
          <p:spPr bwMode="ltGray">
            <a:xfrm rot="18900000">
              <a:off x="148" y="2151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5" name="Arc 37"/>
            <p:cNvSpPr>
              <a:spLocks/>
            </p:cNvSpPr>
            <p:nvPr/>
          </p:nvSpPr>
          <p:spPr bwMode="ltGray">
            <a:xfrm rot="18900000">
              <a:off x="203" y="2172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6" name="Arc 38"/>
            <p:cNvSpPr>
              <a:spLocks/>
            </p:cNvSpPr>
            <p:nvPr/>
          </p:nvSpPr>
          <p:spPr bwMode="ltGray">
            <a:xfrm rot="18900000">
              <a:off x="392" y="2242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7" name="Arc 39"/>
            <p:cNvSpPr>
              <a:spLocks/>
            </p:cNvSpPr>
            <p:nvPr/>
          </p:nvSpPr>
          <p:spPr bwMode="ltGray">
            <a:xfrm rot="18900000">
              <a:off x="95" y="2914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8" name="Arc 40"/>
            <p:cNvSpPr>
              <a:spLocks/>
            </p:cNvSpPr>
            <p:nvPr/>
          </p:nvSpPr>
          <p:spPr bwMode="ltGray">
            <a:xfrm rot="18900000">
              <a:off x="104" y="2921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" name="Arc 41"/>
            <p:cNvSpPr>
              <a:spLocks/>
            </p:cNvSpPr>
            <p:nvPr/>
          </p:nvSpPr>
          <p:spPr bwMode="ltGray">
            <a:xfrm rot="18900000">
              <a:off x="145" y="2942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0" name="Arc 42"/>
            <p:cNvSpPr>
              <a:spLocks/>
            </p:cNvSpPr>
            <p:nvPr/>
          </p:nvSpPr>
          <p:spPr bwMode="ltGray">
            <a:xfrm rot="18900000">
              <a:off x="203" y="2963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1" name="Arc 43"/>
            <p:cNvSpPr>
              <a:spLocks/>
            </p:cNvSpPr>
            <p:nvPr/>
          </p:nvSpPr>
          <p:spPr bwMode="ltGray">
            <a:xfrm rot="18900000">
              <a:off x="389" y="3033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2" name="Arc 44"/>
            <p:cNvSpPr>
              <a:spLocks/>
            </p:cNvSpPr>
            <p:nvPr/>
          </p:nvSpPr>
          <p:spPr bwMode="ltGray">
            <a:xfrm rot="2700000">
              <a:off x="342" y="3308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3" name="Arc 45"/>
            <p:cNvSpPr>
              <a:spLocks/>
            </p:cNvSpPr>
            <p:nvPr/>
          </p:nvSpPr>
          <p:spPr bwMode="ltGray">
            <a:xfrm rot="2700000">
              <a:off x="339" y="3334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4" name="Arc 46"/>
            <p:cNvSpPr>
              <a:spLocks/>
            </p:cNvSpPr>
            <p:nvPr/>
          </p:nvSpPr>
          <p:spPr bwMode="ltGray">
            <a:xfrm rot="2700000">
              <a:off x="334" y="3352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5" name="Arc 47"/>
            <p:cNvSpPr>
              <a:spLocks/>
            </p:cNvSpPr>
            <p:nvPr/>
          </p:nvSpPr>
          <p:spPr bwMode="ltGray">
            <a:xfrm rot="2700000">
              <a:off x="293" y="3420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6" name="Arc 48"/>
            <p:cNvSpPr>
              <a:spLocks/>
            </p:cNvSpPr>
            <p:nvPr/>
          </p:nvSpPr>
          <p:spPr bwMode="ltGray">
            <a:xfrm rot="18900000">
              <a:off x="95" y="3699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7" name="Arc 49"/>
            <p:cNvSpPr>
              <a:spLocks/>
            </p:cNvSpPr>
            <p:nvPr/>
          </p:nvSpPr>
          <p:spPr bwMode="ltGray">
            <a:xfrm rot="18900000">
              <a:off x="104" y="3706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8" name="Arc 50"/>
            <p:cNvSpPr>
              <a:spLocks/>
            </p:cNvSpPr>
            <p:nvPr/>
          </p:nvSpPr>
          <p:spPr bwMode="ltGray">
            <a:xfrm rot="18900000">
              <a:off x="145" y="3727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9" name="Arc 51"/>
            <p:cNvSpPr>
              <a:spLocks/>
            </p:cNvSpPr>
            <p:nvPr/>
          </p:nvSpPr>
          <p:spPr bwMode="ltGray">
            <a:xfrm rot="18900000">
              <a:off x="200" y="3748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" name="Arc 52"/>
            <p:cNvSpPr>
              <a:spLocks/>
            </p:cNvSpPr>
            <p:nvPr/>
          </p:nvSpPr>
          <p:spPr bwMode="ltGray">
            <a:xfrm rot="18900000">
              <a:off x="389" y="3818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1" name="Rectangle 53"/>
          <p:cNvSpPr>
            <a:spLocks noGrp="1" noChangeArrowheads="1"/>
          </p:cNvSpPr>
          <p:nvPr>
            <p:ph type="title"/>
          </p:nvPr>
        </p:nvSpPr>
        <p:spPr bwMode="auto">
          <a:xfrm>
            <a:off x="1252538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02" name="Rectangle 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2538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03" name="Rectangle 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52538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04" name="Rectangle 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90938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105" name="Rectangle 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19938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926FEC3-C82C-47F7-B583-FF64A1EF842C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Introduction to Cultural Globalization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will be able to</a:t>
            </a:r>
          </a:p>
          <a:p>
            <a:pPr lvl="1"/>
            <a:r>
              <a:rPr lang="en-US" dirty="0" smtClean="0"/>
              <a:t> define cultural globalization</a:t>
            </a:r>
          </a:p>
          <a:p>
            <a:pPr lvl="1"/>
            <a:r>
              <a:rPr lang="en-US" dirty="0" smtClean="0"/>
              <a:t>Identify examples of cultural globalization</a:t>
            </a:r>
          </a:p>
          <a:p>
            <a:pPr lvl="1"/>
            <a:r>
              <a:rPr lang="en-US" dirty="0" smtClean="0"/>
              <a:t>Evaluate effects of globalization on traditional cultures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culture?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your notes, jot down as many words or things that you can think of that describe or define culture.</a:t>
            </a:r>
          </a:p>
          <a:p>
            <a:r>
              <a:rPr lang="en-US" dirty="0" smtClean="0"/>
              <a:t>Compare your list with another student</a:t>
            </a:r>
          </a:p>
          <a:p>
            <a:r>
              <a:rPr lang="en-US" dirty="0" smtClean="0"/>
              <a:t>What is your working definition of culture based on what we’ve discussed?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globalization?</a:t>
            </a:r>
          </a:p>
          <a:p>
            <a:r>
              <a:rPr lang="en-US" dirty="0" smtClean="0"/>
              <a:t>How does it effect culture?</a:t>
            </a:r>
          </a:p>
          <a:p>
            <a:pPr lvl="1"/>
            <a:r>
              <a:rPr lang="en-US" dirty="0" smtClean="0"/>
              <a:t>Positive things????</a:t>
            </a:r>
          </a:p>
          <a:p>
            <a:pPr lvl="1"/>
            <a:r>
              <a:rPr lang="en-US" dirty="0" smtClean="0"/>
              <a:t>Negative things????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du_venn_diagram_blan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6086" y="304800"/>
            <a:ext cx="7807914" cy="5334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2590800" y="5638800"/>
            <a:ext cx="5219700" cy="381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Calibri" pitchFamily="34" charset="0"/>
              </a:rPr>
              <a:t>    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Culture			      Globalization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2709862" cy="2286000"/>
          </a:xfrm>
        </p:spPr>
        <p:txBody>
          <a:bodyPr/>
          <a:lstStyle/>
          <a:p>
            <a:r>
              <a:rPr lang="en-US" sz="2400" dirty="0" smtClean="0"/>
              <a:t>Look at the political cartoon and answer the following questions: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5122" name="imgCartoon" descr="http://www.caglecartoons.com/images/preview/%7B9cbd424c-7bfa-4501-9f1e-8fb5243d85b5%7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304800"/>
            <a:ext cx="480060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9200" y="1752600"/>
            <a:ext cx="2590800" cy="4801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What do you notice in the cartoon?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Any important words or symbols?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What do you think the cartoonist’s message is?  Why?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How does this cartoon illustrate culture?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How does this cartoon illustrate globalization?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Can a culture survive globalization?  Why or why not?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5F5F5F"/>
      </a:dk1>
      <a:lt1>
        <a:srgbClr val="FFFFCC"/>
      </a:lt1>
      <a:dk2>
        <a:srgbClr val="000000"/>
      </a:dk2>
      <a:lt2>
        <a:srgbClr val="FFCC00"/>
      </a:lt2>
      <a:accent1>
        <a:srgbClr val="FF7C80"/>
      </a:accent1>
      <a:accent2>
        <a:srgbClr val="990099"/>
      </a:accent2>
      <a:accent3>
        <a:srgbClr val="AAAAAA"/>
      </a:accent3>
      <a:accent4>
        <a:srgbClr val="DADAAE"/>
      </a:accent4>
      <a:accent5>
        <a:srgbClr val="FFBFC0"/>
      </a:accent5>
      <a:accent6>
        <a:srgbClr val="8A008A"/>
      </a:accent6>
      <a:hlink>
        <a:srgbClr val="FF3399"/>
      </a:hlink>
      <a:folHlink>
        <a:srgbClr val="9933FF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5F5F5F"/>
        </a:dk1>
        <a:lt1>
          <a:srgbClr val="FFFFCC"/>
        </a:lt1>
        <a:dk2>
          <a:srgbClr val="000000"/>
        </a:dk2>
        <a:lt2>
          <a:srgbClr val="FFCC00"/>
        </a:lt2>
        <a:accent1>
          <a:srgbClr val="FF7C80"/>
        </a:accent1>
        <a:accent2>
          <a:srgbClr val="990099"/>
        </a:accent2>
        <a:accent3>
          <a:srgbClr val="AAAAAA"/>
        </a:accent3>
        <a:accent4>
          <a:srgbClr val="DADAAE"/>
        </a:accent4>
        <a:accent5>
          <a:srgbClr val="FFBFC0"/>
        </a:accent5>
        <a:accent6>
          <a:srgbClr val="8A008A"/>
        </a:accent6>
        <a:hlink>
          <a:srgbClr val="FF3399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0000CC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E2"/>
        </a:accent5>
        <a:accent6>
          <a:srgbClr val="E7E7E7"/>
        </a:accent6>
        <a:hlink>
          <a:srgbClr val="000080"/>
        </a:hlink>
        <a:folHlink>
          <a:srgbClr val="FF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6633"/>
        </a:dk2>
        <a:lt2>
          <a:srgbClr val="969696"/>
        </a:lt2>
        <a:accent1>
          <a:srgbClr val="0099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E7E7E7"/>
        </a:accent6>
        <a:hlink>
          <a:srgbClr val="003300"/>
        </a:hlink>
        <a:folHlink>
          <a:srgbClr val="FF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CC"/>
        </a:lt1>
        <a:dk2>
          <a:srgbClr val="CC0000"/>
        </a:dk2>
        <a:lt2>
          <a:srgbClr val="808000"/>
        </a:lt2>
        <a:accent1>
          <a:srgbClr val="CC9900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E2CAAA"/>
        </a:accent5>
        <a:accent6>
          <a:srgbClr val="730000"/>
        </a:accent6>
        <a:hlink>
          <a:srgbClr val="FF6633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336699"/>
        </a:dk2>
        <a:lt2>
          <a:srgbClr val="969696"/>
        </a:lt2>
        <a:accent1>
          <a:srgbClr val="99FFCC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5CB9E7"/>
        </a:accent6>
        <a:hlink>
          <a:srgbClr val="CCCCFF"/>
        </a:hlink>
        <a:folHlink>
          <a:srgbClr val="99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49764A"/>
        </a:dk1>
        <a:lt1>
          <a:srgbClr val="CCFFCC"/>
        </a:lt1>
        <a:dk2>
          <a:srgbClr val="001800"/>
        </a:dk2>
        <a:lt2>
          <a:srgbClr val="FFFFFF"/>
        </a:lt2>
        <a:accent1>
          <a:srgbClr val="66CCFF"/>
        </a:accent1>
        <a:accent2>
          <a:srgbClr val="00FFFF"/>
        </a:accent2>
        <a:accent3>
          <a:srgbClr val="AAABAA"/>
        </a:accent3>
        <a:accent4>
          <a:srgbClr val="AEDAAE"/>
        </a:accent4>
        <a:accent5>
          <a:srgbClr val="B8E2FF"/>
        </a:accent5>
        <a:accent6>
          <a:srgbClr val="00E7E7"/>
        </a:accent6>
        <a:hlink>
          <a:srgbClr val="009999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A05F8B"/>
        </a:dk1>
        <a:lt1>
          <a:srgbClr val="FFE4FF"/>
        </a:lt1>
        <a:dk2>
          <a:srgbClr val="280028"/>
        </a:dk2>
        <a:lt2>
          <a:srgbClr val="FFFFFF"/>
        </a:lt2>
        <a:accent1>
          <a:srgbClr val="FF33CC"/>
        </a:accent1>
        <a:accent2>
          <a:srgbClr val="CC0099"/>
        </a:accent2>
        <a:accent3>
          <a:srgbClr val="ACAAAC"/>
        </a:accent3>
        <a:accent4>
          <a:srgbClr val="DAC3DA"/>
        </a:accent4>
        <a:accent5>
          <a:srgbClr val="FFADE2"/>
        </a:accent5>
        <a:accent6>
          <a:srgbClr val="B9008A"/>
        </a:accent6>
        <a:hlink>
          <a:srgbClr val="99009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4D4D93"/>
        </a:dk1>
        <a:lt1>
          <a:srgbClr val="CCECFF"/>
        </a:lt1>
        <a:dk2>
          <a:srgbClr val="00003E"/>
        </a:dk2>
        <a:lt2>
          <a:srgbClr val="FFFFFF"/>
        </a:lt2>
        <a:accent1>
          <a:srgbClr val="66CCFF"/>
        </a:accent1>
        <a:accent2>
          <a:srgbClr val="00FFFF"/>
        </a:accent2>
        <a:accent3>
          <a:srgbClr val="AAAAAF"/>
        </a:accent3>
        <a:accent4>
          <a:srgbClr val="AEC9DA"/>
        </a:accent4>
        <a:accent5>
          <a:srgbClr val="B8E2FF"/>
        </a:accent5>
        <a:accent6>
          <a:srgbClr val="00E7E7"/>
        </a:accent6>
        <a:hlink>
          <a:srgbClr val="6699FF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OFile" ma:contentTypeID="0x0101006025706CF4CD034688BEBAE97A2E701D020200C3831ACA17D8814887A164412888521E" ma:contentTypeVersion="7" ma:contentTypeDescription="Create a new document." ma:contentTypeScope="" ma:versionID="ed1fea5d08807278759d338940aa9e8f">
  <xsd:schema xmlns:xsd="http://www.w3.org/2001/XMLSchema" xmlns:xs="http://www.w3.org/2001/XMLSchema" xmlns:p="http://schemas.microsoft.com/office/2006/metadata/properties" xmlns:ns2="145c5697-5eb5-440b-b2f1-a8273fb59250" targetNamespace="http://schemas.microsoft.com/office/2006/metadata/properties" ma:root="true" ma:fieldsID="174e4b03d57b3d621fa064bbab783e99" ns2:_="">
    <xsd:import namespace="145c5697-5eb5-440b-b2f1-a8273fb59250"/>
    <xsd:element name="properties">
      <xsd:complexType>
        <xsd:sequence>
          <xsd:element name="documentManagement">
            <xsd:complexType>
              <xsd:all>
                <xsd:element ref="ns2:AssetId" minOccurs="0"/>
                <xsd:element ref="ns2:AuthoringAssetId" minOccurs="0"/>
                <xsd:element ref="ns2:AssetType" minOccurs="0"/>
                <xsd:element ref="ns2:Markets" minOccurs="0"/>
                <xsd:element ref="ns2:NumericAssetId" minOccurs="0"/>
                <xsd:element ref="ns2:AppV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c5697-5eb5-440b-b2f1-a8273fb59250" elementFormDefault="qualified">
    <xsd:import namespace="http://schemas.microsoft.com/office/2006/documentManagement/types"/>
    <xsd:import namespace="http://schemas.microsoft.com/office/infopath/2007/PartnerControls"/>
    <xsd:element name="AssetId" ma:index="8" nillable="true" ma:displayName="AssetId" ma:indexed="true" ma:internalName="AssetId" ma:readOnly="false">
      <xsd:simpleType>
        <xsd:restriction base="dms:Text"/>
      </xsd:simpleType>
    </xsd:element>
    <xsd:element name="AuthoringAssetId" ma:index="9" nillable="true" ma:displayName="AuthoringAssetId" ma:indexed="true" ma:internalName="AuthoringAssetId" ma:readOnly="false">
      <xsd:simpleType>
        <xsd:restriction base="dms:Text"/>
      </xsd:simpleType>
    </xsd:element>
    <xsd:element name="AssetType" ma:index="10" nillable="true" ma:displayName="AssetType" ma:internalName="AssetType" ma:readOnly="false">
      <xsd:simpleType>
        <xsd:restriction base="dms:Text"/>
      </xsd:simpleType>
    </xsd:element>
    <xsd:element name="Markets" ma:index="11" nillable="true" ma:displayName="Markets" ma:internalName="Markets" ma:readOnly="false">
      <xsd:simpleType>
        <xsd:restriction base="dms:Text"/>
      </xsd:simpleType>
    </xsd:element>
    <xsd:element name="NumericAssetId" ma:index="12" nillable="true" ma:displayName="NumericAssetId" ma:indexed="true" ma:internalName="NumericAssetId" ma:readOnly="false">
      <xsd:simpleType>
        <xsd:restriction base="dms:Unknown"/>
      </xsd:simpleType>
    </xsd:element>
    <xsd:element name="AppVer" ma:index="13" nillable="true" ma:displayName="AppVer" ma:internalName="AppVer" ma:readOnly="fals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>
  <documentManagement>
    <NumericAssetId xmlns="145c5697-5eb5-440b-b2f1-a8273fb59250" xsi:nil="true"/>
    <AssetType xmlns="145c5697-5eb5-440b-b2f1-a8273fb59250">TP</AssetType>
    <Markets xmlns="145c5697-5eb5-440b-b2f1-a8273fb59250">en-us</Markets>
    <AppVer xmlns="145c5697-5eb5-440b-b2f1-a8273fb59250" xsi:nil="true"/>
    <AuthoringAssetId xmlns="145c5697-5eb5-440b-b2f1-a8273fb59250">TP001069019</AuthoringAssetId>
    <AssetId xmlns="145c5697-5eb5-440b-b2f1-a8273fb59250">TS001069019</AssetId>
  </documentManagement>
</p:properties>
</file>

<file path=customXml/itemProps1.xml><?xml version="1.0" encoding="utf-8"?>
<ds:datastoreItem xmlns:ds="http://schemas.openxmlformats.org/officeDocument/2006/customXml" ds:itemID="{DBC12CC0-0473-4703-A8FA-A4098B7459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5c5697-5eb5-440b-b2f1-a8273fb592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F9446851-DDA0-46F0-A64D-360DEBFC8E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10E62B-59D0-4931-A9DB-D4BEA5DB55EE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2958E1FE-191C-4692-90BC-E9202B91E428}">
  <ds:schemaRefs>
    <ds:schemaRef ds:uri="http://schemas.microsoft.com/office/2006/metadata/properties"/>
    <ds:schemaRef ds:uri="145c5697-5eb5-440b-b2f1-a8273fb592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</TotalTime>
  <Words>157</Words>
  <Application>Microsoft Macintosh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Introduction to Cultural Globalization</vt:lpstr>
      <vt:lpstr>Objective</vt:lpstr>
      <vt:lpstr>What is culture?</vt:lpstr>
      <vt:lpstr>Globalization</vt:lpstr>
      <vt:lpstr>PowerPoint Presentation</vt:lpstr>
      <vt:lpstr>Look at the political cartoon and answer the following questions: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Fans design template</dc:title>
  <dc:creator/>
  <cp:lastModifiedBy>Jon  Poole</cp:lastModifiedBy>
  <cp:revision>7</cp:revision>
  <cp:lastPrinted>1601-01-01T00:00:00Z</cp:lastPrinted>
  <dcterms:created xsi:type="dcterms:W3CDTF">1601-01-01T00:00:00Z</dcterms:created>
  <dcterms:modified xsi:type="dcterms:W3CDTF">2014-12-04T17:27:01Z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TPInstallLocation">
    <vt:lpwstr>{Document Themes}</vt:lpwstr>
  </property>
  <property fmtid="{D5CDD505-2E9C-101B-9397-08002B2CF9AE}" pid="4" name="PrimaryImageGen">
    <vt:lpwstr>1</vt:lpwstr>
  </property>
  <property fmtid="{D5CDD505-2E9C-101B-9397-08002B2CF9AE}" pid="5" name="display_urn:schemas-microsoft-com:office:office#APAuthor">
    <vt:lpwstr>REDMOND\cynvey</vt:lpwstr>
  </property>
  <property fmtid="{D5CDD505-2E9C-101B-9397-08002B2CF9AE}" pid="6" name="APAuthor">
    <vt:lpwstr>191</vt:lpwstr>
  </property>
  <property fmtid="{D5CDD505-2E9C-101B-9397-08002B2CF9AE}" pid="7" name="Milestone">
    <vt:lpwstr>Continuous</vt:lpwstr>
  </property>
  <property fmtid="{D5CDD505-2E9C-101B-9397-08002B2CF9AE}" pid="8" name="TPAppVersion">
    <vt:lpwstr>11</vt:lpwstr>
  </property>
  <property fmtid="{D5CDD505-2E9C-101B-9397-08002B2CF9AE}" pid="9" name="TPCommandLine">
    <vt:lpwstr>{PP} {FilePath}</vt:lpwstr>
  </property>
  <property fmtid="{D5CDD505-2E9C-101B-9397-08002B2CF9AE}" pid="10" name="IsSearchable">
    <vt:lpwstr>0</vt:lpwstr>
  </property>
  <property fmtid="{D5CDD505-2E9C-101B-9397-08002B2CF9AE}" pid="11" name="NumericId">
    <vt:lpwstr>-1.00000000000000</vt:lpwstr>
  </property>
  <property fmtid="{D5CDD505-2E9C-101B-9397-08002B2CF9AE}" pid="12" name="PublishTargets">
    <vt:lpwstr>OfficeOnline</vt:lpwstr>
  </property>
  <property fmtid="{D5CDD505-2E9C-101B-9397-08002B2CF9AE}" pid="13" name="TPLaunchHelpLinkType">
    <vt:lpwstr>Template</vt:lpwstr>
  </property>
  <property fmtid="{D5CDD505-2E9C-101B-9397-08002B2CF9AE}" pid="14" name="TPFriendlyName">
    <vt:lpwstr>Fans design template</vt:lpwstr>
  </property>
  <property fmtid="{D5CDD505-2E9C-101B-9397-08002B2CF9AE}" pid="15" name="display_urn:schemas-microsoft-com:office:office#APEditor">
    <vt:lpwstr>REDMOND\v-luannv</vt:lpwstr>
  </property>
  <property fmtid="{D5CDD505-2E9C-101B-9397-08002B2CF9AE}" pid="16" name="APEditor">
    <vt:lpwstr>92</vt:lpwstr>
  </property>
  <property fmtid="{D5CDD505-2E9C-101B-9397-08002B2CF9AE}" pid="17" name="Provider">
    <vt:lpwstr>EY006220130</vt:lpwstr>
  </property>
  <property fmtid="{D5CDD505-2E9C-101B-9397-08002B2CF9AE}" pid="18" name="SourceTitle">
    <vt:lpwstr>Fans design template</vt:lpwstr>
  </property>
  <property fmtid="{D5CDD505-2E9C-101B-9397-08002B2CF9AE}" pid="19" name="TPApplication">
    <vt:lpwstr>PowerPoint</vt:lpwstr>
  </property>
  <property fmtid="{D5CDD505-2E9C-101B-9397-08002B2CF9AE}" pid="20" name="TPLaunchHelpLink">
    <vt:lpwstr/>
  </property>
  <property fmtid="{D5CDD505-2E9C-101B-9397-08002B2CF9AE}" pid="21" name="OpenTemplate">
    <vt:lpwstr>1</vt:lpwstr>
  </property>
  <property fmtid="{D5CDD505-2E9C-101B-9397-08002B2CF9AE}" pid="22" name="UACurrentWords">
    <vt:lpwstr>0</vt:lpwstr>
  </property>
  <property fmtid="{D5CDD505-2E9C-101B-9397-08002B2CF9AE}" pid="23" name="UALocRecommendation">
    <vt:lpwstr>Localize</vt:lpwstr>
  </property>
  <property fmtid="{D5CDD505-2E9C-101B-9397-08002B2CF9AE}" pid="24" name="Applications">
    <vt:lpwstr>66;#PowerPoint - Design Templt 2003;#182;#Office XP;#184;#Office 2000;#64;#PowerPoint 2003;#67;#PowerPoint - Design Templt 12;#79;#Template 12;#65;#Microsoft Office PowerPoint 2007</vt:lpwstr>
  </property>
  <property fmtid="{D5CDD505-2E9C-101B-9397-08002B2CF9AE}" pid="25" name="TemplateStatus">
    <vt:lpwstr>Complete</vt:lpwstr>
  </property>
  <property fmtid="{D5CDD505-2E9C-101B-9397-08002B2CF9AE}" pid="26" name="ContentTypeId">
    <vt:lpwstr>0x0101006025706CF4CD034688BEBAE97A2E701D020200C3831ACA17D8814887A164412888521E</vt:lpwstr>
  </property>
  <property fmtid="{D5CDD505-2E9C-101B-9397-08002B2CF9AE}" pid="27" name="IsDeleted">
    <vt:lpwstr>0</vt:lpwstr>
  </property>
  <property fmtid="{D5CDD505-2E9C-101B-9397-08002B2CF9AE}" pid="28" name="ShowIn">
    <vt:lpwstr>Show everywhere</vt:lpwstr>
  </property>
  <property fmtid="{D5CDD505-2E9C-101B-9397-08002B2CF9AE}" pid="29" name="UANotes">
    <vt:lpwstr>LEGACY PPTDT. 421488L. June 2003 retrofit</vt:lpwstr>
  </property>
  <property fmtid="{D5CDD505-2E9C-101B-9397-08002B2CF9AE}" pid="30" name="PublishStatusLookup">
    <vt:lpwstr>255479</vt:lpwstr>
  </property>
  <property fmtid="{D5CDD505-2E9C-101B-9397-08002B2CF9AE}" pid="31" name="TPComponent">
    <vt:lpwstr>PPTFiles</vt:lpwstr>
  </property>
  <property fmtid="{D5CDD505-2E9C-101B-9397-08002B2CF9AE}" pid="32" name="TPNamespace">
    <vt:lpwstr>POWERPNT</vt:lpwstr>
  </property>
  <property fmtid="{D5CDD505-2E9C-101B-9397-08002B2CF9AE}" pid="33" name="TPClientViewer">
    <vt:lpwstr>Microsoft Office PowerPoint</vt:lpwstr>
  </property>
  <property fmtid="{D5CDD505-2E9C-101B-9397-08002B2CF9AE}" pid="34" name="APTrustLevel">
    <vt:lpwstr>1.00000000000000</vt:lpwstr>
  </property>
  <property fmtid="{D5CDD505-2E9C-101B-9397-08002B2CF9AE}" pid="35" name="TrustLevel">
    <vt:lpwstr>Microsoft Managed Content</vt:lpwstr>
  </property>
  <property fmtid="{D5CDD505-2E9C-101B-9397-08002B2CF9AE}" pid="36" name="Content Type">
    <vt:lpwstr>OOFile</vt:lpwstr>
  </property>
</Properties>
</file>